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88" autoAdjust="0"/>
    <p:restoredTop sz="94660"/>
  </p:normalViewPr>
  <p:slideViewPr>
    <p:cSldViewPr snapToGrid="0">
      <p:cViewPr varScale="1">
        <p:scale>
          <a:sx n="62" d="100"/>
          <a:sy n="62" d="100"/>
        </p:scale>
        <p:origin x="138" y="1230"/>
      </p:cViewPr>
      <p:guideLst>
        <p:guide orient="horz" pos="2159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2236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502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143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627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557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376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553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47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090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143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346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175AF-0C5F-438E-BD88-4E8FCB21E31F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BB4CA-064D-482E-ADA2-3830D408F7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57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Isosceles Triangle 9"/>
          <p:cNvSpPr/>
          <p:nvPr/>
        </p:nvSpPr>
        <p:spPr>
          <a:xfrm>
            <a:off x="3582020" y="-168274"/>
            <a:ext cx="7229384" cy="2865120"/>
          </a:xfrm>
          <a:custGeom>
            <a:avLst/>
            <a:gdLst>
              <a:gd name="connsiteX0" fmla="*/ 0 w 6320607"/>
              <a:gd name="connsiteY0" fmla="*/ 3398520 h 3398520"/>
              <a:gd name="connsiteX1" fmla="*/ 3160304 w 6320607"/>
              <a:gd name="connsiteY1" fmla="*/ 0 h 3398520"/>
              <a:gd name="connsiteX2" fmla="*/ 6320607 w 6320607"/>
              <a:gd name="connsiteY2" fmla="*/ 3398520 h 3398520"/>
              <a:gd name="connsiteX3" fmla="*/ 0 w 6320607"/>
              <a:gd name="connsiteY3" fmla="*/ 3398520 h 3398520"/>
              <a:gd name="connsiteX0" fmla="*/ 0 w 7625624"/>
              <a:gd name="connsiteY0" fmla="*/ 2118360 h 2118360"/>
              <a:gd name="connsiteX1" fmla="*/ 7625624 w 7625624"/>
              <a:gd name="connsiteY1" fmla="*/ 0 h 2118360"/>
              <a:gd name="connsiteX2" fmla="*/ 6320607 w 7625624"/>
              <a:gd name="connsiteY2" fmla="*/ 2118360 h 2118360"/>
              <a:gd name="connsiteX3" fmla="*/ 0 w 7625624"/>
              <a:gd name="connsiteY3" fmla="*/ 2118360 h 2118360"/>
              <a:gd name="connsiteX0" fmla="*/ 0 w 7625624"/>
              <a:gd name="connsiteY0" fmla="*/ 2118360 h 2865120"/>
              <a:gd name="connsiteX1" fmla="*/ 7625624 w 7625624"/>
              <a:gd name="connsiteY1" fmla="*/ 0 h 2865120"/>
              <a:gd name="connsiteX2" fmla="*/ 6076767 w 7625624"/>
              <a:gd name="connsiteY2" fmla="*/ 2865120 h 2865120"/>
              <a:gd name="connsiteX3" fmla="*/ 0 w 7625624"/>
              <a:gd name="connsiteY3" fmla="*/ 2118360 h 2865120"/>
              <a:gd name="connsiteX0" fmla="*/ 0 w 7381784"/>
              <a:gd name="connsiteY0" fmla="*/ 640080 h 2865120"/>
              <a:gd name="connsiteX1" fmla="*/ 7381784 w 7381784"/>
              <a:gd name="connsiteY1" fmla="*/ 0 h 2865120"/>
              <a:gd name="connsiteX2" fmla="*/ 5832927 w 7381784"/>
              <a:gd name="connsiteY2" fmla="*/ 2865120 h 2865120"/>
              <a:gd name="connsiteX3" fmla="*/ 0 w 7381784"/>
              <a:gd name="connsiteY3" fmla="*/ 640080 h 2865120"/>
              <a:gd name="connsiteX0" fmla="*/ 0 w 7229384"/>
              <a:gd name="connsiteY0" fmla="*/ 502920 h 2865120"/>
              <a:gd name="connsiteX1" fmla="*/ 7229384 w 7229384"/>
              <a:gd name="connsiteY1" fmla="*/ 0 h 2865120"/>
              <a:gd name="connsiteX2" fmla="*/ 5680527 w 7229384"/>
              <a:gd name="connsiteY2" fmla="*/ 2865120 h 2865120"/>
              <a:gd name="connsiteX3" fmla="*/ 0 w 7229384"/>
              <a:gd name="connsiteY3" fmla="*/ 502920 h 2865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29384" h="2865120">
                <a:moveTo>
                  <a:pt x="0" y="502920"/>
                </a:moveTo>
                <a:lnTo>
                  <a:pt x="7229384" y="0"/>
                </a:lnTo>
                <a:lnTo>
                  <a:pt x="5680527" y="2865120"/>
                </a:lnTo>
                <a:lnTo>
                  <a:pt x="0" y="502920"/>
                </a:lnTo>
                <a:close/>
              </a:path>
            </a:pathLst>
          </a:custGeom>
          <a:solidFill>
            <a:srgbClr val="F9EB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Rectangle 2"/>
          <p:cNvSpPr/>
          <p:nvPr/>
        </p:nvSpPr>
        <p:spPr>
          <a:xfrm>
            <a:off x="3112653" y="288634"/>
            <a:ext cx="6289965" cy="6289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Rectangle 3"/>
          <p:cNvSpPr/>
          <p:nvPr/>
        </p:nvSpPr>
        <p:spPr>
          <a:xfrm>
            <a:off x="3257550" y="409575"/>
            <a:ext cx="6010275" cy="6010275"/>
          </a:xfrm>
          <a:prstGeom prst="rect">
            <a:avLst/>
          </a:prstGeom>
          <a:noFill/>
          <a:ln w="38100">
            <a:solidFill>
              <a:srgbClr val="F9F7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2900822" y="3282269"/>
            <a:ext cx="6709334" cy="4133075"/>
            <a:chOff x="2900822" y="3282269"/>
            <a:chExt cx="6709334" cy="4133075"/>
          </a:xfrm>
        </p:grpSpPr>
        <p:sp>
          <p:nvSpPr>
            <p:cNvPr id="9" name="Isosceles Triangle 8"/>
            <p:cNvSpPr/>
            <p:nvPr/>
          </p:nvSpPr>
          <p:spPr>
            <a:xfrm rot="5400000">
              <a:off x="9386015" y="3298872"/>
              <a:ext cx="240744" cy="207538"/>
            </a:xfrm>
            <a:prstGeom prst="triangle">
              <a:avLst>
                <a:gd name="adj" fmla="val 50000"/>
              </a:avLst>
            </a:prstGeom>
            <a:solidFill>
              <a:srgbClr val="89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2" name="Isosceles Triangle 11"/>
            <p:cNvSpPr/>
            <p:nvPr/>
          </p:nvSpPr>
          <p:spPr>
            <a:xfrm rot="16200000" flipH="1">
              <a:off x="5939045" y="3744231"/>
              <a:ext cx="4023780" cy="3318441"/>
            </a:xfrm>
            <a:prstGeom prst="triangle">
              <a:avLst>
                <a:gd name="adj" fmla="val 53274"/>
              </a:avLst>
            </a:prstGeom>
            <a:solidFill>
              <a:srgbClr val="D184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3" name="Isosceles Triangle 12"/>
            <p:cNvSpPr/>
            <p:nvPr/>
          </p:nvSpPr>
          <p:spPr>
            <a:xfrm rot="16200000" flipH="1">
              <a:off x="2884219" y="3298874"/>
              <a:ext cx="240744" cy="207538"/>
            </a:xfrm>
            <a:prstGeom prst="triangle">
              <a:avLst>
                <a:gd name="adj" fmla="val 50000"/>
              </a:avLst>
            </a:prstGeom>
            <a:solidFill>
              <a:srgbClr val="8944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5400000">
              <a:off x="2548153" y="3744233"/>
              <a:ext cx="4023780" cy="3318441"/>
            </a:xfrm>
            <a:prstGeom prst="triangle">
              <a:avLst>
                <a:gd name="adj" fmla="val 53274"/>
              </a:avLst>
            </a:prstGeom>
            <a:solidFill>
              <a:srgbClr val="D184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" name="Isosceles Triangle 5"/>
            <p:cNvSpPr/>
            <p:nvPr/>
          </p:nvSpPr>
          <p:spPr>
            <a:xfrm>
              <a:off x="3008883" y="5206423"/>
              <a:ext cx="6497503" cy="1860946"/>
            </a:xfrm>
            <a:prstGeom prst="triangle">
              <a:avLst>
                <a:gd name="adj" fmla="val 50000"/>
              </a:avLst>
            </a:prstGeom>
            <a:solidFill>
              <a:srgbClr val="E9A4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492674" y="1585852"/>
            <a:ext cx="5598079" cy="6982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000">
                <a:ln w="9525">
                  <a:solidFill>
                    <a:schemeClr val="tx1">
                      <a:alpha val="10000"/>
                    </a:schemeClr>
                  </a:solidFill>
                </a:ln>
                <a:solidFill>
                  <a:srgbClr val="89443D"/>
                </a:solidFill>
                <a:latin typeface="나눔스퀘어"/>
                <a:ea typeface="나눔스퀘어"/>
              </a:rPr>
              <a:t>텀프로젝트 최종 발표</a:t>
            </a:r>
          </a:p>
        </p:txBody>
      </p:sp>
      <p:sp>
        <p:nvSpPr>
          <p:cNvPr id="16" name="Chevron 15"/>
          <p:cNvSpPr/>
          <p:nvPr/>
        </p:nvSpPr>
        <p:spPr>
          <a:xfrm>
            <a:off x="13598548" y="1464911"/>
            <a:ext cx="794876" cy="868680"/>
          </a:xfrm>
          <a:prstGeom prst="chevro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576857" y="209708"/>
            <a:ext cx="461665" cy="4075725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rgbClr val="808080"/>
                </a:solidFill>
              </a:rPr>
              <a:t>고급모바일프로그래밍</a:t>
            </a:r>
            <a:r>
              <a:rPr lang="en-US" altLang="ko-KR">
                <a:solidFill>
                  <a:srgbClr val="808080"/>
                </a:solidFill>
              </a:rPr>
              <a:t>(N)</a:t>
            </a:r>
            <a:endParaRPr lang="ko-KR" altLang="en-US">
              <a:solidFill>
                <a:srgbClr val="80808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850472" y="3457338"/>
            <a:ext cx="4810034" cy="750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2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나눔스퀘어"/>
                <a:ea typeface="나눔스퀘어"/>
              </a:rPr>
              <a:t>1</a:t>
            </a:r>
            <a:r>
              <a:rPr lang="ko-KR" altLang="en-US" sz="22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나눔스퀘어"/>
                <a:ea typeface="나눔스퀘어"/>
              </a:rPr>
              <a:t>조</a:t>
            </a:r>
          </a:p>
          <a:p>
            <a:pPr algn="ctr">
              <a:defRPr/>
            </a:pPr>
            <a:r>
              <a:rPr lang="en-US" altLang="ko-KR" sz="22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나눔스퀘어"/>
                <a:ea typeface="나눔스퀘어"/>
              </a:rPr>
              <a:t>Here, call?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3872074" y="1454757"/>
            <a:ext cx="4771119" cy="10154"/>
          </a:xfrm>
          <a:prstGeom prst="line">
            <a:avLst/>
          </a:prstGeom>
          <a:ln w="38100">
            <a:solidFill>
              <a:srgbClr val="D1C1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872073" y="3034049"/>
            <a:ext cx="4771119" cy="10154"/>
          </a:xfrm>
          <a:prstGeom prst="line">
            <a:avLst/>
          </a:prstGeom>
          <a:ln w="38100">
            <a:solidFill>
              <a:srgbClr val="D1C1C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Isosceles Triangle 9"/>
          <p:cNvSpPr/>
          <p:nvPr/>
        </p:nvSpPr>
        <p:spPr>
          <a:xfrm>
            <a:off x="3582020" y="-168274"/>
            <a:ext cx="7229384" cy="2865120"/>
          </a:xfrm>
          <a:custGeom>
            <a:avLst/>
            <a:gdLst>
              <a:gd name="connsiteX0" fmla="*/ 0 w 6320607"/>
              <a:gd name="connsiteY0" fmla="*/ 3398520 h 3398520"/>
              <a:gd name="connsiteX1" fmla="*/ 3160304 w 6320607"/>
              <a:gd name="connsiteY1" fmla="*/ 0 h 3398520"/>
              <a:gd name="connsiteX2" fmla="*/ 6320607 w 6320607"/>
              <a:gd name="connsiteY2" fmla="*/ 3398520 h 3398520"/>
              <a:gd name="connsiteX3" fmla="*/ 0 w 6320607"/>
              <a:gd name="connsiteY3" fmla="*/ 3398520 h 3398520"/>
              <a:gd name="connsiteX0" fmla="*/ 0 w 7625624"/>
              <a:gd name="connsiteY0" fmla="*/ 2118360 h 2118360"/>
              <a:gd name="connsiteX1" fmla="*/ 7625624 w 7625624"/>
              <a:gd name="connsiteY1" fmla="*/ 0 h 2118360"/>
              <a:gd name="connsiteX2" fmla="*/ 6320607 w 7625624"/>
              <a:gd name="connsiteY2" fmla="*/ 2118360 h 2118360"/>
              <a:gd name="connsiteX3" fmla="*/ 0 w 7625624"/>
              <a:gd name="connsiteY3" fmla="*/ 2118360 h 2118360"/>
              <a:gd name="connsiteX0" fmla="*/ 0 w 7625624"/>
              <a:gd name="connsiteY0" fmla="*/ 2118360 h 2865120"/>
              <a:gd name="connsiteX1" fmla="*/ 7625624 w 7625624"/>
              <a:gd name="connsiteY1" fmla="*/ 0 h 2865120"/>
              <a:gd name="connsiteX2" fmla="*/ 6076767 w 7625624"/>
              <a:gd name="connsiteY2" fmla="*/ 2865120 h 2865120"/>
              <a:gd name="connsiteX3" fmla="*/ 0 w 7625624"/>
              <a:gd name="connsiteY3" fmla="*/ 2118360 h 2865120"/>
              <a:gd name="connsiteX0" fmla="*/ 0 w 7381784"/>
              <a:gd name="connsiteY0" fmla="*/ 640080 h 2865120"/>
              <a:gd name="connsiteX1" fmla="*/ 7381784 w 7381784"/>
              <a:gd name="connsiteY1" fmla="*/ 0 h 2865120"/>
              <a:gd name="connsiteX2" fmla="*/ 5832927 w 7381784"/>
              <a:gd name="connsiteY2" fmla="*/ 2865120 h 2865120"/>
              <a:gd name="connsiteX3" fmla="*/ 0 w 7381784"/>
              <a:gd name="connsiteY3" fmla="*/ 640080 h 2865120"/>
              <a:gd name="connsiteX0" fmla="*/ 0 w 7229384"/>
              <a:gd name="connsiteY0" fmla="*/ 502920 h 2865120"/>
              <a:gd name="connsiteX1" fmla="*/ 7229384 w 7229384"/>
              <a:gd name="connsiteY1" fmla="*/ 0 h 2865120"/>
              <a:gd name="connsiteX2" fmla="*/ 5680527 w 7229384"/>
              <a:gd name="connsiteY2" fmla="*/ 2865120 h 2865120"/>
              <a:gd name="connsiteX3" fmla="*/ 0 w 7229384"/>
              <a:gd name="connsiteY3" fmla="*/ 502920 h 2865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29384" h="2865120">
                <a:moveTo>
                  <a:pt x="0" y="502920"/>
                </a:moveTo>
                <a:lnTo>
                  <a:pt x="7229384" y="0"/>
                </a:lnTo>
                <a:lnTo>
                  <a:pt x="5680527" y="2865120"/>
                </a:lnTo>
                <a:lnTo>
                  <a:pt x="0" y="502920"/>
                </a:lnTo>
                <a:close/>
              </a:path>
            </a:pathLst>
          </a:custGeom>
          <a:solidFill>
            <a:srgbClr val="F9EB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Rectangle 2"/>
          <p:cNvSpPr/>
          <p:nvPr/>
        </p:nvSpPr>
        <p:spPr>
          <a:xfrm>
            <a:off x="3112653" y="288634"/>
            <a:ext cx="6289965" cy="6289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Rectangle 3"/>
          <p:cNvSpPr/>
          <p:nvPr/>
        </p:nvSpPr>
        <p:spPr>
          <a:xfrm>
            <a:off x="3257550" y="409575"/>
            <a:ext cx="6010275" cy="6010275"/>
          </a:xfrm>
          <a:prstGeom prst="rect">
            <a:avLst/>
          </a:prstGeom>
          <a:noFill/>
          <a:ln w="38100">
            <a:solidFill>
              <a:srgbClr val="F9F7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284055" y="863462"/>
            <a:ext cx="394716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ko-KR" altLang="en-US" sz="3000">
              <a:ln w="9525">
                <a:solidFill>
                  <a:schemeClr val="tx1">
                    <a:alpha val="10000"/>
                  </a:schemeClr>
                </a:solidFill>
              </a:ln>
              <a:solidFill>
                <a:srgbClr val="89443D"/>
              </a:solidFill>
              <a:latin typeface="나눔스퀘어"/>
              <a:ea typeface="나눔스퀘어"/>
            </a:endParaRPr>
          </a:p>
        </p:txBody>
      </p:sp>
      <p:sp>
        <p:nvSpPr>
          <p:cNvPr id="17" name="Chevron 16"/>
          <p:cNvSpPr/>
          <p:nvPr/>
        </p:nvSpPr>
        <p:spPr>
          <a:xfrm rot="19470496">
            <a:off x="14916744" y="3642905"/>
            <a:ext cx="558805" cy="455588"/>
          </a:xfrm>
          <a:prstGeom prst="chevro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 rot="18900000">
            <a:off x="2609870" y="825262"/>
            <a:ext cx="2424499" cy="380076"/>
          </a:xfrm>
          <a:custGeom>
            <a:avLst/>
            <a:gdLst>
              <a:gd name="connsiteX0" fmla="*/ 0 w 2386782"/>
              <a:gd name="connsiteY0" fmla="*/ 0 h 396240"/>
              <a:gd name="connsiteX1" fmla="*/ 2386782 w 2386782"/>
              <a:gd name="connsiteY1" fmla="*/ 0 h 396240"/>
              <a:gd name="connsiteX2" fmla="*/ 2386782 w 2386782"/>
              <a:gd name="connsiteY2" fmla="*/ 396240 h 396240"/>
              <a:gd name="connsiteX3" fmla="*/ 0 w 2386782"/>
              <a:gd name="connsiteY3" fmla="*/ 396240 h 396240"/>
              <a:gd name="connsiteX4" fmla="*/ 0 w 2386782"/>
              <a:gd name="connsiteY4" fmla="*/ 0 h 396240"/>
              <a:gd name="connsiteX0" fmla="*/ 323289 w 2386782"/>
              <a:gd name="connsiteY0" fmla="*/ 75434 h 396240"/>
              <a:gd name="connsiteX1" fmla="*/ 2386782 w 2386782"/>
              <a:gd name="connsiteY1" fmla="*/ 0 h 396240"/>
              <a:gd name="connsiteX2" fmla="*/ 2386782 w 2386782"/>
              <a:gd name="connsiteY2" fmla="*/ 396240 h 396240"/>
              <a:gd name="connsiteX3" fmla="*/ 0 w 2386782"/>
              <a:gd name="connsiteY3" fmla="*/ 396240 h 396240"/>
              <a:gd name="connsiteX4" fmla="*/ 323289 w 2386782"/>
              <a:gd name="connsiteY4" fmla="*/ 75434 h 396240"/>
              <a:gd name="connsiteX0" fmla="*/ 323289 w 2386782"/>
              <a:gd name="connsiteY0" fmla="*/ 59270 h 380076"/>
              <a:gd name="connsiteX1" fmla="*/ 1993447 w 2386782"/>
              <a:gd name="connsiteY1" fmla="*/ 0 h 380076"/>
              <a:gd name="connsiteX2" fmla="*/ 2386782 w 2386782"/>
              <a:gd name="connsiteY2" fmla="*/ 380076 h 380076"/>
              <a:gd name="connsiteX3" fmla="*/ 0 w 2386782"/>
              <a:gd name="connsiteY3" fmla="*/ 380076 h 380076"/>
              <a:gd name="connsiteX4" fmla="*/ 323289 w 2386782"/>
              <a:gd name="connsiteY4" fmla="*/ 59270 h 380076"/>
              <a:gd name="connsiteX0" fmla="*/ 307125 w 2386782"/>
              <a:gd name="connsiteY0" fmla="*/ 53882 h 380076"/>
              <a:gd name="connsiteX1" fmla="*/ 1993447 w 2386782"/>
              <a:gd name="connsiteY1" fmla="*/ 0 h 380076"/>
              <a:gd name="connsiteX2" fmla="*/ 2386782 w 2386782"/>
              <a:gd name="connsiteY2" fmla="*/ 380076 h 380076"/>
              <a:gd name="connsiteX3" fmla="*/ 0 w 2386782"/>
              <a:gd name="connsiteY3" fmla="*/ 380076 h 380076"/>
              <a:gd name="connsiteX4" fmla="*/ 307125 w 2386782"/>
              <a:gd name="connsiteY4" fmla="*/ 53882 h 380076"/>
              <a:gd name="connsiteX0" fmla="*/ 344842 w 2424499"/>
              <a:gd name="connsiteY0" fmla="*/ 53882 h 385464"/>
              <a:gd name="connsiteX1" fmla="*/ 2031164 w 2424499"/>
              <a:gd name="connsiteY1" fmla="*/ 0 h 385464"/>
              <a:gd name="connsiteX2" fmla="*/ 2424499 w 2424499"/>
              <a:gd name="connsiteY2" fmla="*/ 380076 h 385464"/>
              <a:gd name="connsiteX3" fmla="*/ 0 w 2424499"/>
              <a:gd name="connsiteY3" fmla="*/ 385464 h 385464"/>
              <a:gd name="connsiteX4" fmla="*/ 344842 w 2424499"/>
              <a:gd name="connsiteY4" fmla="*/ 53882 h 385464"/>
              <a:gd name="connsiteX0" fmla="*/ 344842 w 2424499"/>
              <a:gd name="connsiteY0" fmla="*/ 48494 h 380076"/>
              <a:gd name="connsiteX1" fmla="*/ 2047328 w 2424499"/>
              <a:gd name="connsiteY1" fmla="*/ 0 h 380076"/>
              <a:gd name="connsiteX2" fmla="*/ 2424499 w 2424499"/>
              <a:gd name="connsiteY2" fmla="*/ 374688 h 380076"/>
              <a:gd name="connsiteX3" fmla="*/ 0 w 2424499"/>
              <a:gd name="connsiteY3" fmla="*/ 380076 h 380076"/>
              <a:gd name="connsiteX4" fmla="*/ 344842 w 2424499"/>
              <a:gd name="connsiteY4" fmla="*/ 48494 h 380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4499" h="380076">
                <a:moveTo>
                  <a:pt x="344842" y="48494"/>
                </a:moveTo>
                <a:lnTo>
                  <a:pt x="2047328" y="0"/>
                </a:lnTo>
                <a:lnTo>
                  <a:pt x="2424499" y="374688"/>
                </a:lnTo>
                <a:lnTo>
                  <a:pt x="0" y="380076"/>
                </a:lnTo>
                <a:lnTo>
                  <a:pt x="344842" y="48494"/>
                </a:lnTo>
                <a:close/>
              </a:path>
            </a:pathLst>
          </a:custGeom>
          <a:solidFill>
            <a:srgbClr val="D18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0"/>
          <p:cNvSpPr txBox="1"/>
          <p:nvPr/>
        </p:nvSpPr>
        <p:spPr>
          <a:xfrm>
            <a:off x="3813339" y="1867438"/>
            <a:ext cx="4810035" cy="1759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500" b="0" i="0" u="none" strike="noStrike" kern="1200" cap="none" spc="0" normalizeH="0" baseline="0">
                <a:ln w="9525">
                  <a:solidFill>
                    <a:srgbClr val="000000"/>
                  </a:solidFill>
                </a:ln>
                <a:solidFill>
                  <a:srgbClr val="000000"/>
                </a:solidFill>
                <a:latin typeface="맑은 고딕"/>
                <a:ea typeface="나눔스퀘어"/>
              </a:rPr>
              <a:t>Here, call?</a:t>
            </a:r>
          </a:p>
          <a:p>
            <a:pPr marL="0" indent="0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2500" b="0" i="0" u="none" strike="noStrike" kern="1200" cap="none" spc="0" normalizeH="0" baseline="0">
              <a:ln w="9525">
                <a:solidFill>
                  <a:srgbClr val="000000"/>
                </a:solidFill>
              </a:ln>
              <a:solidFill>
                <a:srgbClr val="000000"/>
              </a:solidFill>
              <a:latin typeface="맑은 고딕"/>
              <a:ea typeface="나눔스퀘어"/>
            </a:endParaRPr>
          </a:p>
          <a:p>
            <a:pPr marL="0" indent="0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ln w="9525">
                  <a:solidFill>
                    <a:srgbClr val="000000"/>
                  </a:solidFill>
                </a:ln>
                <a:solidFill>
                  <a:srgbClr val="000000"/>
                </a:solidFill>
                <a:latin typeface="맑은 고딕"/>
                <a:ea typeface="나눔스퀘어"/>
              </a:rPr>
              <a:t>친구와의 약속에 어디서 만나야 할 지 때문에 고민하는 분들을 위해 가장 최적의 위치인 중간지점을 표시하여 주며 그 주변 가게에 대한 정보를 제공 해 주는 어플을 구상했습니다.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Isosceles Triangle 9"/>
          <p:cNvSpPr/>
          <p:nvPr/>
        </p:nvSpPr>
        <p:spPr>
          <a:xfrm>
            <a:off x="3582020" y="-168274"/>
            <a:ext cx="7229384" cy="2865120"/>
          </a:xfrm>
          <a:custGeom>
            <a:avLst/>
            <a:gdLst>
              <a:gd name="connsiteX0" fmla="*/ 0 w 6320607"/>
              <a:gd name="connsiteY0" fmla="*/ 3398520 h 3398520"/>
              <a:gd name="connsiteX1" fmla="*/ 3160304 w 6320607"/>
              <a:gd name="connsiteY1" fmla="*/ 0 h 3398520"/>
              <a:gd name="connsiteX2" fmla="*/ 6320607 w 6320607"/>
              <a:gd name="connsiteY2" fmla="*/ 3398520 h 3398520"/>
              <a:gd name="connsiteX3" fmla="*/ 0 w 6320607"/>
              <a:gd name="connsiteY3" fmla="*/ 3398520 h 3398520"/>
              <a:gd name="connsiteX0" fmla="*/ 0 w 7625624"/>
              <a:gd name="connsiteY0" fmla="*/ 2118360 h 2118360"/>
              <a:gd name="connsiteX1" fmla="*/ 7625624 w 7625624"/>
              <a:gd name="connsiteY1" fmla="*/ 0 h 2118360"/>
              <a:gd name="connsiteX2" fmla="*/ 6320607 w 7625624"/>
              <a:gd name="connsiteY2" fmla="*/ 2118360 h 2118360"/>
              <a:gd name="connsiteX3" fmla="*/ 0 w 7625624"/>
              <a:gd name="connsiteY3" fmla="*/ 2118360 h 2118360"/>
              <a:gd name="connsiteX0" fmla="*/ 0 w 7625624"/>
              <a:gd name="connsiteY0" fmla="*/ 2118360 h 2865120"/>
              <a:gd name="connsiteX1" fmla="*/ 7625624 w 7625624"/>
              <a:gd name="connsiteY1" fmla="*/ 0 h 2865120"/>
              <a:gd name="connsiteX2" fmla="*/ 6076767 w 7625624"/>
              <a:gd name="connsiteY2" fmla="*/ 2865120 h 2865120"/>
              <a:gd name="connsiteX3" fmla="*/ 0 w 7625624"/>
              <a:gd name="connsiteY3" fmla="*/ 2118360 h 2865120"/>
              <a:gd name="connsiteX0" fmla="*/ 0 w 7381784"/>
              <a:gd name="connsiteY0" fmla="*/ 640080 h 2865120"/>
              <a:gd name="connsiteX1" fmla="*/ 7381784 w 7381784"/>
              <a:gd name="connsiteY1" fmla="*/ 0 h 2865120"/>
              <a:gd name="connsiteX2" fmla="*/ 5832927 w 7381784"/>
              <a:gd name="connsiteY2" fmla="*/ 2865120 h 2865120"/>
              <a:gd name="connsiteX3" fmla="*/ 0 w 7381784"/>
              <a:gd name="connsiteY3" fmla="*/ 640080 h 2865120"/>
              <a:gd name="connsiteX0" fmla="*/ 0 w 7229384"/>
              <a:gd name="connsiteY0" fmla="*/ 502920 h 2865120"/>
              <a:gd name="connsiteX1" fmla="*/ 7229384 w 7229384"/>
              <a:gd name="connsiteY1" fmla="*/ 0 h 2865120"/>
              <a:gd name="connsiteX2" fmla="*/ 5680527 w 7229384"/>
              <a:gd name="connsiteY2" fmla="*/ 2865120 h 2865120"/>
              <a:gd name="connsiteX3" fmla="*/ 0 w 7229384"/>
              <a:gd name="connsiteY3" fmla="*/ 502920 h 2865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29384" h="2865120">
                <a:moveTo>
                  <a:pt x="0" y="502920"/>
                </a:moveTo>
                <a:lnTo>
                  <a:pt x="7229384" y="0"/>
                </a:lnTo>
                <a:lnTo>
                  <a:pt x="5680527" y="2865120"/>
                </a:lnTo>
                <a:lnTo>
                  <a:pt x="0" y="502920"/>
                </a:lnTo>
                <a:close/>
              </a:path>
            </a:pathLst>
          </a:custGeom>
          <a:solidFill>
            <a:srgbClr val="F9EB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Rectangle 2"/>
          <p:cNvSpPr/>
          <p:nvPr/>
        </p:nvSpPr>
        <p:spPr>
          <a:xfrm>
            <a:off x="3112653" y="288634"/>
            <a:ext cx="6289965" cy="6289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Rectangle 3"/>
          <p:cNvSpPr/>
          <p:nvPr/>
        </p:nvSpPr>
        <p:spPr>
          <a:xfrm>
            <a:off x="3257550" y="409575"/>
            <a:ext cx="6010275" cy="6010275"/>
          </a:xfrm>
          <a:prstGeom prst="rect">
            <a:avLst/>
          </a:prstGeom>
          <a:noFill/>
          <a:ln w="38100">
            <a:solidFill>
              <a:srgbClr val="F9F7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284055" y="863462"/>
            <a:ext cx="394716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000">
                <a:ln w="9525">
                  <a:solidFill>
                    <a:schemeClr val="tx1">
                      <a:alpha val="10000"/>
                    </a:schemeClr>
                  </a:solidFill>
                </a:ln>
                <a:solidFill>
                  <a:srgbClr val="89443D"/>
                </a:solidFill>
                <a:latin typeface="나눔스퀘어"/>
                <a:ea typeface="나눔스퀘어"/>
              </a:rPr>
              <a:t>목차</a:t>
            </a:r>
            <a:endParaRPr lang="ko-KR" altLang="en-US" sz="3000">
              <a:solidFill>
                <a:srgbClr val="89443D"/>
              </a:solidFill>
              <a:latin typeface="나눔스퀘어"/>
              <a:ea typeface="나눔스퀘어"/>
            </a:endParaRPr>
          </a:p>
        </p:txBody>
      </p:sp>
      <p:sp>
        <p:nvSpPr>
          <p:cNvPr id="17" name="Chevron 16"/>
          <p:cNvSpPr/>
          <p:nvPr/>
        </p:nvSpPr>
        <p:spPr>
          <a:xfrm rot="19470496">
            <a:off x="14916744" y="3642905"/>
            <a:ext cx="558805" cy="455588"/>
          </a:xfrm>
          <a:prstGeom prst="chevron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52618" y="2093289"/>
            <a:ext cx="4810034" cy="2753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ctr">
              <a:buAutoNum type="arabicPeriod"/>
              <a:defRPr/>
            </a:pPr>
            <a:r>
              <a:rPr lang="ko-KR" altLang="en-US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어플 기능</a:t>
            </a:r>
          </a:p>
          <a:p>
            <a:pPr marL="457200" indent="-457200" algn="ctr">
              <a:buAutoNum type="arabicPeriod"/>
              <a:defRPr/>
            </a:pPr>
            <a:endParaRPr lang="en-US" altLang="ko-KR" sz="2500">
              <a:ln w="9525">
                <a:solidFill>
                  <a:schemeClr val="tx1">
                    <a:alpha val="10000"/>
                  </a:schemeClr>
                </a:solidFill>
              </a:ln>
              <a:latin typeface="+mj-lt"/>
              <a:ea typeface="나눔스퀘어"/>
            </a:endParaRPr>
          </a:p>
          <a:p>
            <a:pPr marL="457200" indent="-457200" algn="ctr">
              <a:buFontTx/>
              <a:buAutoNum type="arabicPeriod"/>
              <a:defRPr/>
            </a:pPr>
            <a:r>
              <a:rPr lang="ko-KR" altLang="en-US" sz="2500">
                <a:latin typeface="+mj-lt"/>
              </a:rPr>
              <a:t>약속된 값으로 로그인</a:t>
            </a:r>
            <a:endParaRPr lang="en-US" altLang="ko-KR" sz="2500">
              <a:latin typeface="+mj-lt"/>
            </a:endParaRPr>
          </a:p>
          <a:p>
            <a:pPr marL="457200" indent="-457200" algn="ctr">
              <a:buAutoNum type="arabicPeriod"/>
              <a:defRPr/>
            </a:pPr>
            <a:endParaRPr lang="en-US" altLang="ko-KR" sz="2500">
              <a:ln w="9525">
                <a:solidFill>
                  <a:schemeClr val="tx1">
                    <a:alpha val="10000"/>
                  </a:schemeClr>
                </a:solidFill>
              </a:ln>
              <a:latin typeface="+mj-lt"/>
              <a:ea typeface="나눔스퀘어"/>
            </a:endParaRPr>
          </a:p>
          <a:p>
            <a:pPr marL="0" indent="0" algn="ctr">
              <a:buNone/>
              <a:defRPr/>
            </a:pPr>
            <a:r>
              <a:rPr lang="en-US" altLang="ko-KR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3.</a:t>
            </a:r>
            <a:r>
              <a:rPr lang="ko-KR" altLang="en-US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 중간지점</a:t>
            </a:r>
            <a:r>
              <a:rPr lang="en-US" altLang="ko-KR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,</a:t>
            </a:r>
            <a:r>
              <a:rPr lang="ko-KR" altLang="en-US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 경로 확인</a:t>
            </a:r>
          </a:p>
          <a:p>
            <a:pPr marL="0" indent="0" algn="ctr">
              <a:buNone/>
              <a:defRPr/>
            </a:pPr>
            <a:endParaRPr lang="ko-KR" altLang="en-US" sz="2500">
              <a:ln w="9525">
                <a:solidFill>
                  <a:schemeClr val="tx1">
                    <a:alpha val="10000"/>
                  </a:schemeClr>
                </a:solidFill>
              </a:ln>
              <a:latin typeface="+mj-lt"/>
              <a:ea typeface="나눔스퀘어"/>
            </a:endParaRPr>
          </a:p>
          <a:p>
            <a:pPr marL="0" indent="0" algn="ctr">
              <a:buNone/>
              <a:defRPr/>
            </a:pPr>
            <a:r>
              <a:rPr lang="en-US" altLang="ko-KR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4.</a:t>
            </a:r>
            <a:r>
              <a:rPr lang="ko-KR" altLang="en-US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 주변 탐색 카테고리 선택</a:t>
            </a:r>
          </a:p>
        </p:txBody>
      </p:sp>
      <p:sp>
        <p:nvSpPr>
          <p:cNvPr id="12" name="Rectangle 11"/>
          <p:cNvSpPr/>
          <p:nvPr/>
        </p:nvSpPr>
        <p:spPr>
          <a:xfrm rot="18900000">
            <a:off x="2609870" y="825262"/>
            <a:ext cx="2424499" cy="380076"/>
          </a:xfrm>
          <a:custGeom>
            <a:avLst/>
            <a:gdLst>
              <a:gd name="connsiteX0" fmla="*/ 0 w 2386782"/>
              <a:gd name="connsiteY0" fmla="*/ 0 h 396240"/>
              <a:gd name="connsiteX1" fmla="*/ 2386782 w 2386782"/>
              <a:gd name="connsiteY1" fmla="*/ 0 h 396240"/>
              <a:gd name="connsiteX2" fmla="*/ 2386782 w 2386782"/>
              <a:gd name="connsiteY2" fmla="*/ 396240 h 396240"/>
              <a:gd name="connsiteX3" fmla="*/ 0 w 2386782"/>
              <a:gd name="connsiteY3" fmla="*/ 396240 h 396240"/>
              <a:gd name="connsiteX4" fmla="*/ 0 w 2386782"/>
              <a:gd name="connsiteY4" fmla="*/ 0 h 396240"/>
              <a:gd name="connsiteX0" fmla="*/ 323289 w 2386782"/>
              <a:gd name="connsiteY0" fmla="*/ 75434 h 396240"/>
              <a:gd name="connsiteX1" fmla="*/ 2386782 w 2386782"/>
              <a:gd name="connsiteY1" fmla="*/ 0 h 396240"/>
              <a:gd name="connsiteX2" fmla="*/ 2386782 w 2386782"/>
              <a:gd name="connsiteY2" fmla="*/ 396240 h 396240"/>
              <a:gd name="connsiteX3" fmla="*/ 0 w 2386782"/>
              <a:gd name="connsiteY3" fmla="*/ 396240 h 396240"/>
              <a:gd name="connsiteX4" fmla="*/ 323289 w 2386782"/>
              <a:gd name="connsiteY4" fmla="*/ 75434 h 396240"/>
              <a:gd name="connsiteX0" fmla="*/ 323289 w 2386782"/>
              <a:gd name="connsiteY0" fmla="*/ 59270 h 380076"/>
              <a:gd name="connsiteX1" fmla="*/ 1993447 w 2386782"/>
              <a:gd name="connsiteY1" fmla="*/ 0 h 380076"/>
              <a:gd name="connsiteX2" fmla="*/ 2386782 w 2386782"/>
              <a:gd name="connsiteY2" fmla="*/ 380076 h 380076"/>
              <a:gd name="connsiteX3" fmla="*/ 0 w 2386782"/>
              <a:gd name="connsiteY3" fmla="*/ 380076 h 380076"/>
              <a:gd name="connsiteX4" fmla="*/ 323289 w 2386782"/>
              <a:gd name="connsiteY4" fmla="*/ 59270 h 380076"/>
              <a:gd name="connsiteX0" fmla="*/ 307125 w 2386782"/>
              <a:gd name="connsiteY0" fmla="*/ 53882 h 380076"/>
              <a:gd name="connsiteX1" fmla="*/ 1993447 w 2386782"/>
              <a:gd name="connsiteY1" fmla="*/ 0 h 380076"/>
              <a:gd name="connsiteX2" fmla="*/ 2386782 w 2386782"/>
              <a:gd name="connsiteY2" fmla="*/ 380076 h 380076"/>
              <a:gd name="connsiteX3" fmla="*/ 0 w 2386782"/>
              <a:gd name="connsiteY3" fmla="*/ 380076 h 380076"/>
              <a:gd name="connsiteX4" fmla="*/ 307125 w 2386782"/>
              <a:gd name="connsiteY4" fmla="*/ 53882 h 380076"/>
              <a:gd name="connsiteX0" fmla="*/ 344842 w 2424499"/>
              <a:gd name="connsiteY0" fmla="*/ 53882 h 385464"/>
              <a:gd name="connsiteX1" fmla="*/ 2031164 w 2424499"/>
              <a:gd name="connsiteY1" fmla="*/ 0 h 385464"/>
              <a:gd name="connsiteX2" fmla="*/ 2424499 w 2424499"/>
              <a:gd name="connsiteY2" fmla="*/ 380076 h 385464"/>
              <a:gd name="connsiteX3" fmla="*/ 0 w 2424499"/>
              <a:gd name="connsiteY3" fmla="*/ 385464 h 385464"/>
              <a:gd name="connsiteX4" fmla="*/ 344842 w 2424499"/>
              <a:gd name="connsiteY4" fmla="*/ 53882 h 385464"/>
              <a:gd name="connsiteX0" fmla="*/ 344842 w 2424499"/>
              <a:gd name="connsiteY0" fmla="*/ 48494 h 380076"/>
              <a:gd name="connsiteX1" fmla="*/ 2047328 w 2424499"/>
              <a:gd name="connsiteY1" fmla="*/ 0 h 380076"/>
              <a:gd name="connsiteX2" fmla="*/ 2424499 w 2424499"/>
              <a:gd name="connsiteY2" fmla="*/ 374688 h 380076"/>
              <a:gd name="connsiteX3" fmla="*/ 0 w 2424499"/>
              <a:gd name="connsiteY3" fmla="*/ 380076 h 380076"/>
              <a:gd name="connsiteX4" fmla="*/ 344842 w 2424499"/>
              <a:gd name="connsiteY4" fmla="*/ 48494 h 380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4499" h="380076">
                <a:moveTo>
                  <a:pt x="344842" y="48494"/>
                </a:moveTo>
                <a:lnTo>
                  <a:pt x="2047328" y="0"/>
                </a:lnTo>
                <a:lnTo>
                  <a:pt x="2424499" y="374688"/>
                </a:lnTo>
                <a:lnTo>
                  <a:pt x="0" y="380076"/>
                </a:lnTo>
                <a:lnTo>
                  <a:pt x="344842" y="48494"/>
                </a:lnTo>
                <a:close/>
              </a:path>
            </a:pathLst>
          </a:custGeom>
          <a:solidFill>
            <a:srgbClr val="D18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0" y="620151"/>
            <a:ext cx="12192000" cy="6289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144896" y="724764"/>
            <a:ext cx="11881199" cy="6010275"/>
          </a:xfrm>
          <a:prstGeom prst="rect">
            <a:avLst/>
          </a:prstGeom>
          <a:noFill/>
          <a:ln w="38100">
            <a:solidFill>
              <a:srgbClr val="F9F7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Isosceles Triangle 1"/>
          <p:cNvSpPr/>
          <p:nvPr/>
        </p:nvSpPr>
        <p:spPr>
          <a:xfrm rot="18900000">
            <a:off x="-1069640" y="-1014009"/>
            <a:ext cx="1810895" cy="1796520"/>
          </a:xfrm>
          <a:prstGeom prst="triangle">
            <a:avLst>
              <a:gd name="adj" fmla="val 50000"/>
            </a:avLst>
          </a:prstGeom>
          <a:solidFill>
            <a:srgbClr val="D18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-117893" y="46300"/>
            <a:ext cx="71620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0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나눔스퀘어"/>
                <a:ea typeface="나눔스퀘어"/>
              </a:rPr>
              <a:t>1</a:t>
            </a:r>
            <a:endParaRPr lang="ko-KR" altLang="en-US" sz="3000">
              <a:ln w="9525">
                <a:solidFill>
                  <a:schemeClr val="tx1">
                    <a:alpha val="10000"/>
                  </a:schemeClr>
                </a:solidFill>
              </a:ln>
              <a:latin typeface="나눔스퀘어"/>
              <a:ea typeface="나눔스퀘어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49176" y="46300"/>
            <a:ext cx="3947160" cy="466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어플 기능</a:t>
            </a: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79764" y="1780223"/>
            <a:ext cx="7917180" cy="14554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79764" y="3665764"/>
            <a:ext cx="8401050" cy="147732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Maps SDK for Android - </a:t>
            </a:r>
            <a:r>
              <a:rPr lang="ko-KR" altLang="en-US" dirty="0" smtClean="0"/>
              <a:t>구글 맵 구현</a:t>
            </a:r>
            <a:endParaRPr lang="en-US" altLang="ko-KR" dirty="0" smtClean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smtClean="0"/>
              <a:t>Directions API – </a:t>
            </a:r>
            <a:r>
              <a:rPr lang="ko-KR" altLang="en-US" dirty="0" smtClean="0"/>
              <a:t>위치 정보의 </a:t>
            </a:r>
            <a:r>
              <a:rPr lang="ko-KR" altLang="en-US" dirty="0" err="1" smtClean="0"/>
              <a:t>길찾기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Places API – </a:t>
            </a:r>
            <a:r>
              <a:rPr lang="ko-KR" altLang="en-US" dirty="0" smtClean="0"/>
              <a:t>위치 정보 주변을 카테고리로 검색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0" y="603823"/>
            <a:ext cx="12192000" cy="6289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144896" y="724764"/>
            <a:ext cx="11881199" cy="6010275"/>
          </a:xfrm>
          <a:prstGeom prst="rect">
            <a:avLst/>
          </a:prstGeom>
          <a:noFill/>
          <a:ln w="38100">
            <a:solidFill>
              <a:srgbClr val="F9F7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Isosceles Triangle 1"/>
          <p:cNvSpPr/>
          <p:nvPr/>
        </p:nvSpPr>
        <p:spPr>
          <a:xfrm rot="18900000">
            <a:off x="-1069640" y="-1014009"/>
            <a:ext cx="1810895" cy="1796520"/>
          </a:xfrm>
          <a:prstGeom prst="triangle">
            <a:avLst>
              <a:gd name="adj" fmla="val 50000"/>
            </a:avLst>
          </a:prstGeom>
          <a:solidFill>
            <a:srgbClr val="D18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949176" y="46300"/>
            <a:ext cx="3947160" cy="46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FontTx/>
              <a:buNone/>
              <a:tabLst>
                <a:tab pos="2416791" algn="l"/>
              </a:tabLst>
              <a:defRPr/>
            </a:pPr>
            <a:r>
              <a:rPr lang="ko-KR" altLang="en-US" sz="2500">
                <a:latin typeface="+mj-lt"/>
              </a:rPr>
              <a:t>약속된 값으로 로그인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17893" y="46300"/>
            <a:ext cx="71620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0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나눔스퀘어"/>
                <a:ea typeface="나눔스퀘어"/>
              </a:rPr>
              <a:t>2</a:t>
            </a:r>
            <a:endParaRPr lang="ko-KR" altLang="en-US" sz="3000">
              <a:ln w="9525">
                <a:solidFill>
                  <a:schemeClr val="tx1">
                    <a:alpha val="10000"/>
                  </a:schemeClr>
                </a:solidFill>
              </a:ln>
              <a:latin typeface="나눔스퀘어"/>
              <a:ea typeface="나눔스퀘어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171488" y="1779195"/>
            <a:ext cx="0" cy="3862436"/>
          </a:xfrm>
          <a:prstGeom prst="line">
            <a:avLst/>
          </a:prstGeom>
          <a:ln w="38100">
            <a:solidFill>
              <a:srgbClr val="D184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688894" y="1486648"/>
            <a:ext cx="0" cy="4401205"/>
          </a:xfrm>
          <a:prstGeom prst="line">
            <a:avLst/>
          </a:prstGeom>
          <a:ln w="38100">
            <a:solidFill>
              <a:srgbClr val="D184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68941" y="916959"/>
            <a:ext cx="2595457" cy="533684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6000" y="1771649"/>
            <a:ext cx="5692897" cy="37127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0" y="603823"/>
            <a:ext cx="12192000" cy="6289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144896" y="724764"/>
            <a:ext cx="11881199" cy="6010275"/>
          </a:xfrm>
          <a:prstGeom prst="rect">
            <a:avLst/>
          </a:prstGeom>
          <a:noFill/>
          <a:ln w="38100">
            <a:solidFill>
              <a:srgbClr val="F9F7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Isosceles Triangle 1"/>
          <p:cNvSpPr/>
          <p:nvPr/>
        </p:nvSpPr>
        <p:spPr>
          <a:xfrm rot="18900000">
            <a:off x="-1069640" y="-1014009"/>
            <a:ext cx="1810895" cy="1796520"/>
          </a:xfrm>
          <a:prstGeom prst="triangle">
            <a:avLst>
              <a:gd name="adj" fmla="val 50000"/>
            </a:avLst>
          </a:prstGeom>
          <a:solidFill>
            <a:srgbClr val="D18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949176" y="46300"/>
            <a:ext cx="3947160" cy="46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  <a:defRPr/>
            </a:pPr>
            <a:r>
              <a:rPr lang="ko-KR" altLang="en-US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중간지점</a:t>
            </a:r>
            <a:r>
              <a:rPr lang="en-US" altLang="ko-KR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,</a:t>
            </a:r>
            <a:r>
              <a:rPr lang="ko-KR" altLang="en-US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 경로 확인</a:t>
            </a:r>
            <a:endParaRPr lang="en-US" altLang="ko-KR" sz="2500">
              <a:ln w="9525">
                <a:solidFill>
                  <a:schemeClr val="tx1">
                    <a:alpha val="10000"/>
                  </a:schemeClr>
                </a:solidFill>
              </a:ln>
              <a:ea typeface="나눔스퀘어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17893" y="46300"/>
            <a:ext cx="71620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0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나눔스퀘어"/>
                <a:ea typeface="나눔스퀘어"/>
              </a:rPr>
              <a:t>3</a:t>
            </a:r>
            <a:endParaRPr lang="ko-KR" altLang="en-US" sz="3000">
              <a:ln w="9525">
                <a:solidFill>
                  <a:schemeClr val="tx1">
                    <a:alpha val="10000"/>
                  </a:schemeClr>
                </a:solidFill>
              </a:ln>
              <a:latin typeface="나눔스퀘어"/>
              <a:ea typeface="나눔스퀘어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171488" y="1779195"/>
            <a:ext cx="0" cy="3862436"/>
          </a:xfrm>
          <a:prstGeom prst="line">
            <a:avLst/>
          </a:prstGeom>
          <a:ln w="38100">
            <a:solidFill>
              <a:srgbClr val="D184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839696" y="1321650"/>
            <a:ext cx="4866751" cy="48543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0" y="603823"/>
            <a:ext cx="12192000" cy="6289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144896" y="724764"/>
            <a:ext cx="11881199" cy="6010275"/>
          </a:xfrm>
          <a:prstGeom prst="rect">
            <a:avLst/>
          </a:prstGeom>
          <a:noFill/>
          <a:ln w="38100">
            <a:solidFill>
              <a:srgbClr val="F9F7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Isosceles Triangle 1"/>
          <p:cNvSpPr/>
          <p:nvPr/>
        </p:nvSpPr>
        <p:spPr>
          <a:xfrm rot="18900000">
            <a:off x="-1069640" y="-1014009"/>
            <a:ext cx="1810895" cy="1796520"/>
          </a:xfrm>
          <a:prstGeom prst="triangle">
            <a:avLst>
              <a:gd name="adj" fmla="val 50000"/>
            </a:avLst>
          </a:prstGeom>
          <a:solidFill>
            <a:srgbClr val="D18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949176" y="46300"/>
            <a:ext cx="3947160" cy="46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  <a:defRPr/>
            </a:pPr>
            <a:r>
              <a:rPr lang="ko-KR" altLang="en-US" sz="25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+mj-lt"/>
                <a:ea typeface="나눔스퀘어"/>
              </a:rPr>
              <a:t>주변 탐색 카테고리 선택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17893" y="46300"/>
            <a:ext cx="71620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000">
                <a:ln w="9525">
                  <a:solidFill>
                    <a:schemeClr val="tx1">
                      <a:alpha val="10000"/>
                    </a:schemeClr>
                  </a:solidFill>
                </a:ln>
                <a:latin typeface="나눔스퀘어"/>
                <a:ea typeface="나눔스퀘어"/>
              </a:rPr>
              <a:t>4</a:t>
            </a:r>
            <a:endParaRPr lang="ko-KR" altLang="en-US" sz="3000">
              <a:ln w="9525">
                <a:solidFill>
                  <a:schemeClr val="tx1">
                    <a:alpha val="10000"/>
                  </a:schemeClr>
                </a:solidFill>
              </a:ln>
              <a:latin typeface="나눔스퀘어"/>
              <a:ea typeface="나눔스퀘어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096000" y="1864493"/>
            <a:ext cx="0" cy="3862436"/>
          </a:xfrm>
          <a:prstGeom prst="line">
            <a:avLst/>
          </a:prstGeom>
          <a:ln w="38100">
            <a:solidFill>
              <a:srgbClr val="D184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71097" y="781902"/>
            <a:ext cx="2789044" cy="5734903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381019" y="894036"/>
            <a:ext cx="2803649" cy="57649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101</Words>
  <Application>Microsoft Office PowerPoint</Application>
  <PresentationFormat>와이드스크린</PresentationFormat>
  <Paragraphs>28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나눔스퀘어</vt:lpstr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백 승희</dc:creator>
  <cp:lastModifiedBy>조 원준</cp:lastModifiedBy>
  <cp:revision>71</cp:revision>
  <dcterms:created xsi:type="dcterms:W3CDTF">2018-05-31T00:17:03Z</dcterms:created>
  <dcterms:modified xsi:type="dcterms:W3CDTF">2019-12-12T07:49:53Z</dcterms:modified>
  <cp:version/>
</cp:coreProperties>
</file>

<file path=docProps/thumbnail.jpeg>
</file>